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11/3/2022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11/3/2022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Autumn activities</a:t>
            </a:r>
          </a:p>
        </p:txBody>
      </p:sp>
      <p:sp>
        <p:nvSpPr>
          <p:cNvPr id="3" name="Subtitle 2"/>
          <p:cNvSpPr>
            <a:spLocks noGrp="1"/>
          </p:cNvSpPr>
          <p:nvPr>
            <p:ph type="subTitle" idx="1"/>
          </p:nvPr>
        </p:nvSpPr>
        <p:spPr/>
        <p:txBody>
          <a:bodyPr vert="horz" lIns="91440" tIns="45720" rIns="91440" bIns="45720" rtlCol="0" anchor="t">
            <a:normAutofit/>
          </a:bodyPr>
          <a:lstStyle/>
          <a:p>
            <a:r>
              <a:rPr lang="en-GB" dirty="0"/>
              <a:t>Thinking about a child's development</a:t>
            </a:r>
          </a:p>
        </p:txBody>
      </p:sp>
    </p:spTree>
    <p:extLst>
      <p:ext uri="{BB962C8B-B14F-4D97-AF65-F5344CB8AC3E}">
        <p14:creationId xmlns:p14="http://schemas.microsoft.com/office/powerpoint/2010/main" val="272377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Areas of development</a:t>
            </a:r>
          </a:p>
        </p:txBody>
      </p:sp>
      <p:sp>
        <p:nvSpPr>
          <p:cNvPr id="5" name="Content Placeholder 4"/>
          <p:cNvSpPr>
            <a:spLocks noGrp="1"/>
          </p:cNvSpPr>
          <p:nvPr>
            <p:ph sz="half" idx="1"/>
          </p:nvPr>
        </p:nvSpPr>
        <p:spPr/>
        <p:txBody>
          <a:bodyPr/>
          <a:lstStyle/>
          <a:p>
            <a:r>
              <a:rPr lang="en-GB" dirty="0">
                <a:solidFill>
                  <a:srgbClr val="002060"/>
                </a:solidFill>
              </a:rPr>
              <a:t>Cognition</a:t>
            </a:r>
          </a:p>
          <a:p>
            <a:r>
              <a:rPr lang="en-GB" dirty="0">
                <a:solidFill>
                  <a:srgbClr val="002060"/>
                </a:solidFill>
              </a:rPr>
              <a:t>Neurological and brain development</a:t>
            </a:r>
          </a:p>
          <a:p>
            <a:r>
              <a:rPr lang="en-GB" dirty="0">
                <a:solidFill>
                  <a:srgbClr val="002060"/>
                </a:solidFill>
              </a:rPr>
              <a:t>Speech, language and communication</a:t>
            </a:r>
          </a:p>
          <a:p>
            <a:r>
              <a:rPr lang="en-GB" dirty="0">
                <a:solidFill>
                  <a:srgbClr val="002060"/>
                </a:solidFill>
              </a:rPr>
              <a:t>Physical</a:t>
            </a:r>
          </a:p>
          <a:p>
            <a:r>
              <a:rPr lang="en-GB" dirty="0">
                <a:solidFill>
                  <a:srgbClr val="002060"/>
                </a:solidFill>
              </a:rPr>
              <a:t>Personal, social and emotion</a:t>
            </a:r>
          </a:p>
          <a:p>
            <a:endParaRPr lang="en-GB" dirty="0">
              <a:solidFill>
                <a:srgbClr val="002060"/>
              </a:solidFill>
            </a:endParaRP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45607" y="2336872"/>
            <a:ext cx="5822987" cy="3881991"/>
          </a:xfrm>
        </p:spPr>
      </p:pic>
    </p:spTree>
    <p:extLst>
      <p:ext uri="{BB962C8B-B14F-4D97-AF65-F5344CB8AC3E}">
        <p14:creationId xmlns:p14="http://schemas.microsoft.com/office/powerpoint/2010/main" val="181939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Cognitive development</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15471" y="2981087"/>
            <a:ext cx="2094379" cy="3141569"/>
          </a:xfrm>
        </p:spPr>
      </p:pic>
      <p:sp>
        <p:nvSpPr>
          <p:cNvPr id="4" name="Content Placeholder 3"/>
          <p:cNvSpPr>
            <a:spLocks noGrp="1"/>
          </p:cNvSpPr>
          <p:nvPr>
            <p:ph sz="half" idx="2"/>
          </p:nvPr>
        </p:nvSpPr>
        <p:spPr/>
        <p:txBody>
          <a:bodyPr vert="horz" lIns="91440" tIns="45720" rIns="91440" bIns="45720" rtlCol="0" anchor="t">
            <a:normAutofit/>
          </a:bodyPr>
          <a:lstStyle/>
          <a:p>
            <a:r>
              <a:rPr lang="en-GB" dirty="0"/>
              <a:t>Cognitive development means </a:t>
            </a:r>
            <a:r>
              <a:rPr lang="en-GB" b="1" dirty="0"/>
              <a:t>how children think, explore and figure things out</a:t>
            </a:r>
            <a:r>
              <a:rPr lang="en-GB" dirty="0"/>
              <a:t>. It is the development of knowledge, skills, problem solving and dispositions</a:t>
            </a:r>
          </a:p>
          <a:p>
            <a:r>
              <a:rPr lang="en-GB" dirty="0">
                <a:solidFill>
                  <a:srgbClr val="002060"/>
                </a:solidFill>
              </a:rPr>
              <a:t>Give opportunities to think and find out.  Offer lots of autumn items to look at. Plus where they come from.</a:t>
            </a:r>
          </a:p>
        </p:txBody>
      </p:sp>
    </p:spTree>
    <p:extLst>
      <p:ext uri="{BB962C8B-B14F-4D97-AF65-F5344CB8AC3E}">
        <p14:creationId xmlns:p14="http://schemas.microsoft.com/office/powerpoint/2010/main" val="172003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Physical development</a:t>
            </a:r>
          </a:p>
        </p:txBody>
      </p:sp>
      <p:sp>
        <p:nvSpPr>
          <p:cNvPr id="3" name="Content Placeholder 2"/>
          <p:cNvSpPr>
            <a:spLocks noGrp="1"/>
          </p:cNvSpPr>
          <p:nvPr>
            <p:ph sz="half" idx="1"/>
          </p:nvPr>
        </p:nvSpPr>
        <p:spPr/>
        <p:txBody>
          <a:bodyPr vert="horz" lIns="91440" tIns="45720" rIns="91440" bIns="45720" rtlCol="0" anchor="t">
            <a:normAutofit fontScale="92500" lnSpcReduction="10000"/>
          </a:bodyPr>
          <a:lstStyle/>
          <a:p>
            <a:r>
              <a:rPr lang="en-GB" dirty="0"/>
              <a:t>Think Gross motor skills</a:t>
            </a:r>
          </a:p>
          <a:p>
            <a:r>
              <a:rPr lang="en-GB" dirty="0"/>
              <a:t>Fine motor skills</a:t>
            </a:r>
          </a:p>
          <a:p>
            <a:r>
              <a:rPr lang="en-GB" dirty="0"/>
              <a:t>Balance and stabilisation</a:t>
            </a:r>
          </a:p>
          <a:p>
            <a:r>
              <a:rPr lang="en-GB" dirty="0"/>
              <a:t>Running, walking, skipping and many more</a:t>
            </a:r>
          </a:p>
          <a:p>
            <a:r>
              <a:rPr lang="en-GB" dirty="0">
                <a:solidFill>
                  <a:srgbClr val="002060"/>
                </a:solidFill>
              </a:rPr>
              <a:t>Activities: Go to the park try to find autumn items, leaves, acorns, conkers, and cones.  Get a picture and challenge the children to find them</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18554" y="2674302"/>
            <a:ext cx="4386686" cy="2924457"/>
          </a:xfrm>
        </p:spPr>
      </p:pic>
    </p:spTree>
    <p:extLst>
      <p:ext uri="{BB962C8B-B14F-4D97-AF65-F5344CB8AC3E}">
        <p14:creationId xmlns:p14="http://schemas.microsoft.com/office/powerpoint/2010/main" val="459575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Grasp stages: Think age and development</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77855" y="2725783"/>
            <a:ext cx="3434851" cy="2581751"/>
          </a:xfrm>
        </p:spPr>
      </p:pic>
      <p:sp>
        <p:nvSpPr>
          <p:cNvPr id="4" name="Content Placeholder 3"/>
          <p:cNvSpPr>
            <a:spLocks noGrp="1"/>
          </p:cNvSpPr>
          <p:nvPr>
            <p:ph sz="half" idx="2"/>
          </p:nvPr>
        </p:nvSpPr>
        <p:spPr/>
        <p:txBody>
          <a:bodyPr>
            <a:normAutofit fontScale="92500" lnSpcReduction="20000"/>
          </a:bodyPr>
          <a:lstStyle/>
          <a:p>
            <a:r>
              <a:rPr lang="en-GB" dirty="0"/>
              <a:t>Inferior pincer grasp</a:t>
            </a:r>
          </a:p>
          <a:p>
            <a:r>
              <a:rPr lang="en-GB" dirty="0"/>
              <a:t>Superior pincer grasp</a:t>
            </a:r>
          </a:p>
          <a:p>
            <a:r>
              <a:rPr lang="en-GB" dirty="0"/>
              <a:t>Static tripod grasp</a:t>
            </a:r>
          </a:p>
          <a:p>
            <a:r>
              <a:rPr lang="en-GB" dirty="0"/>
              <a:t>Dynamic tripod grasp</a:t>
            </a:r>
          </a:p>
          <a:p>
            <a:endParaRPr lang="en-GB" dirty="0"/>
          </a:p>
          <a:p>
            <a:r>
              <a:rPr lang="en-GB" dirty="0" err="1"/>
              <a:t>Activites</a:t>
            </a:r>
            <a:r>
              <a:rPr lang="en-GB" dirty="0"/>
              <a:t>: When creating a painting/drawing we can offer ranges of size of brushes /crayons/pencils</a:t>
            </a:r>
          </a:p>
          <a:p>
            <a:r>
              <a:rPr lang="en-GB" dirty="0"/>
              <a:t>Plus offer items to pick up of different sizes</a:t>
            </a:r>
          </a:p>
        </p:txBody>
      </p:sp>
    </p:spTree>
    <p:extLst>
      <p:ext uri="{BB962C8B-B14F-4D97-AF65-F5344CB8AC3E}">
        <p14:creationId xmlns:p14="http://schemas.microsoft.com/office/powerpoint/2010/main" val="398530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Social and Emotional development</a:t>
            </a:r>
            <a:endParaRPr lang="en-GB" dirty="0"/>
          </a:p>
        </p:txBody>
      </p:sp>
      <p:sp>
        <p:nvSpPr>
          <p:cNvPr id="3" name="Content Placeholder 2"/>
          <p:cNvSpPr>
            <a:spLocks noGrp="1"/>
          </p:cNvSpPr>
          <p:nvPr>
            <p:ph sz="half" idx="1"/>
          </p:nvPr>
        </p:nvSpPr>
        <p:spPr/>
        <p:txBody>
          <a:bodyPr vert="horz" lIns="91440" tIns="45720" rIns="91440" bIns="45720" rtlCol="0" anchor="t">
            <a:normAutofit fontScale="92500" lnSpcReduction="20000"/>
          </a:bodyPr>
          <a:lstStyle/>
          <a:p>
            <a:r>
              <a:rPr lang="en-GB" dirty="0">
                <a:solidFill>
                  <a:srgbClr val="002060"/>
                </a:solidFill>
              </a:rPr>
              <a:t>Self esteem: The way you feel about yourself</a:t>
            </a:r>
          </a:p>
          <a:p>
            <a:r>
              <a:rPr lang="en-GB" dirty="0">
                <a:solidFill>
                  <a:srgbClr val="002060"/>
                </a:solidFill>
              </a:rPr>
              <a:t>Self – concept: how you see yourself can be called self image</a:t>
            </a:r>
          </a:p>
          <a:p>
            <a:endParaRPr lang="en-GB" dirty="0">
              <a:solidFill>
                <a:srgbClr val="002060"/>
              </a:solidFill>
            </a:endParaRPr>
          </a:p>
          <a:p>
            <a:r>
              <a:rPr lang="en-GB" dirty="0">
                <a:solidFill>
                  <a:srgbClr val="002060"/>
                </a:solidFill>
              </a:rPr>
              <a:t>Activities: When collecting ask for a number of the items, colour, add them to your photos and praise when achieved. This helps children have a sense of achievement supports and encourages </a:t>
            </a:r>
            <a:r>
              <a:rPr lang="en-GB" dirty="0" err="1">
                <a:solidFill>
                  <a:srgbClr val="002060"/>
                </a:solidFill>
              </a:rPr>
              <a:t>self esteem</a:t>
            </a:r>
            <a:r>
              <a:rPr lang="en-GB" dirty="0">
                <a:solidFill>
                  <a:srgbClr val="002060"/>
                </a:solidFill>
              </a:rPr>
              <a:t>.</a:t>
            </a:r>
          </a:p>
          <a:p>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11955" y="2390328"/>
            <a:ext cx="3551541" cy="3426997"/>
          </a:xfrm>
        </p:spPr>
      </p:pic>
    </p:spTree>
    <p:extLst>
      <p:ext uri="{BB962C8B-B14F-4D97-AF65-F5344CB8AC3E}">
        <p14:creationId xmlns:p14="http://schemas.microsoft.com/office/powerpoint/2010/main" val="30670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Temperament and </a:t>
            </a:r>
            <a:r>
              <a:rPr lang="en-US" dirty="0" err="1"/>
              <a:t>behaviour</a:t>
            </a:r>
            <a:endParaRPr lang="en-GB" dirty="0"/>
          </a:p>
        </p:txBody>
      </p:sp>
      <p:sp>
        <p:nvSpPr>
          <p:cNvPr id="3" name="Content Placeholder 2"/>
          <p:cNvSpPr>
            <a:spLocks noGrp="1"/>
          </p:cNvSpPr>
          <p:nvPr>
            <p:ph sz="half" idx="1"/>
          </p:nvPr>
        </p:nvSpPr>
        <p:spPr/>
        <p:txBody>
          <a:bodyPr>
            <a:normAutofit fontScale="92500" lnSpcReduction="10000"/>
          </a:bodyPr>
          <a:lstStyle/>
          <a:p>
            <a:r>
              <a:rPr lang="en-GB" dirty="0">
                <a:solidFill>
                  <a:srgbClr val="0070C0"/>
                </a:solidFill>
              </a:rPr>
              <a:t>Goodness of fit</a:t>
            </a:r>
          </a:p>
          <a:p>
            <a:r>
              <a:rPr lang="en-GB" dirty="0">
                <a:solidFill>
                  <a:srgbClr val="0070C0"/>
                </a:solidFill>
              </a:rPr>
              <a:t>Personality</a:t>
            </a:r>
          </a:p>
          <a:p>
            <a:r>
              <a:rPr lang="en-GB" dirty="0">
                <a:solidFill>
                  <a:srgbClr val="0070C0"/>
                </a:solidFill>
              </a:rPr>
              <a:t>Temperament</a:t>
            </a:r>
          </a:p>
          <a:p>
            <a:endParaRPr lang="en-GB" dirty="0">
              <a:solidFill>
                <a:srgbClr val="0070C0"/>
              </a:solidFill>
            </a:endParaRPr>
          </a:p>
          <a:p>
            <a:r>
              <a:rPr lang="en-GB" dirty="0">
                <a:solidFill>
                  <a:srgbClr val="0070C0"/>
                </a:solidFill>
              </a:rPr>
              <a:t>Activity: help children learn to enjoy outdoors and discover nature.  If possible make it with others so this becomes a fun social event. The children learn how to cope with different personalities, and characters too</a:t>
            </a:r>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11956" y="2473234"/>
            <a:ext cx="3433312" cy="3553097"/>
          </a:xfrm>
        </p:spPr>
      </p:pic>
    </p:spTree>
    <p:extLst>
      <p:ext uri="{BB962C8B-B14F-4D97-AF65-F5344CB8AC3E}">
        <p14:creationId xmlns:p14="http://schemas.microsoft.com/office/powerpoint/2010/main" val="3887456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Conclude</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GB" dirty="0"/>
              <a:t>So you can see that we can include all the development needs by offering children a variety of activities.</a:t>
            </a:r>
          </a:p>
          <a:p>
            <a:r>
              <a:rPr lang="en-GB" dirty="0"/>
              <a:t>As a professional practitioner no activity is just there, we plan for areas of development, helping children achieve.</a:t>
            </a:r>
          </a:p>
          <a:p>
            <a:r>
              <a:rPr lang="en-GB" dirty="0"/>
              <a:t>We observe children to see if we need to offer extra help by being guided on development and age. By doing this we can then help the children reach their potential and build confidence and </a:t>
            </a:r>
            <a:r>
              <a:rPr lang="en-GB" dirty="0" err="1"/>
              <a:t>self esteem</a:t>
            </a:r>
            <a:r>
              <a:rPr lang="en-GB" dirty="0"/>
              <a:t>.</a:t>
            </a:r>
          </a:p>
          <a:p>
            <a:r>
              <a:rPr lang="en-GB" dirty="0"/>
              <a:t>Think about all activities, from craft, theme, physical activities, intellectual, communication, and social. </a:t>
            </a:r>
          </a:p>
        </p:txBody>
      </p:sp>
    </p:spTree>
    <p:extLst>
      <p:ext uri="{BB962C8B-B14F-4D97-AF65-F5344CB8AC3E}">
        <p14:creationId xmlns:p14="http://schemas.microsoft.com/office/powerpoint/2010/main" val="81265463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79</TotalTime>
  <Words>390</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Autumn activities</vt:lpstr>
      <vt:lpstr>Areas of development</vt:lpstr>
      <vt:lpstr>Cognitive development</vt:lpstr>
      <vt:lpstr>Physical development</vt:lpstr>
      <vt:lpstr>Grasp stages: Think age and development</vt:lpstr>
      <vt:lpstr>Personal, Social and Emotional development</vt:lpstr>
      <vt:lpstr>Temperament and behaviour</vt:lpstr>
      <vt:lpstr>Conclude</vt:lpstr>
    </vt:vector>
  </TitlesOfParts>
  <Company>Ferndown Upper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Autumn activities</dc:title>
  <dc:creator>Margaret Cowell</dc:creator>
  <cp:lastModifiedBy>Abi Plested</cp:lastModifiedBy>
  <cp:revision>47</cp:revision>
  <dcterms:created xsi:type="dcterms:W3CDTF">2022-10-31T19:55:20Z</dcterms:created>
  <dcterms:modified xsi:type="dcterms:W3CDTF">2022-11-03T09:50:43Z</dcterms:modified>
</cp:coreProperties>
</file>